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0" r:id="rId3"/>
    <p:sldId id="341" r:id="rId4"/>
    <p:sldId id="342" r:id="rId5"/>
    <p:sldId id="343" r:id="rId6"/>
    <p:sldId id="344" r:id="rId7"/>
    <p:sldId id="345" r:id="rId8"/>
    <p:sldId id="257" r:id="rId9"/>
    <p:sldId id="335" r:id="rId10"/>
    <p:sldId id="336" r:id="rId11"/>
    <p:sldId id="337" r:id="rId12"/>
    <p:sldId id="258" r:id="rId13"/>
    <p:sldId id="338" r:id="rId14"/>
    <p:sldId id="339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380" r:id="rId39"/>
    <p:sldId id="379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9" r:id="rId48"/>
    <p:sldId id="388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8" r:id="rId57"/>
    <p:sldId id="399" r:id="rId58"/>
    <p:sldId id="400" r:id="rId59"/>
    <p:sldId id="401" r:id="rId60"/>
    <p:sldId id="402" r:id="rId61"/>
    <p:sldId id="403" r:id="rId62"/>
    <p:sldId id="397" r:id="rId63"/>
    <p:sldId id="404" r:id="rId64"/>
    <p:sldId id="405" r:id="rId65"/>
    <p:sldId id="406" r:id="rId66"/>
    <p:sldId id="600" r:id="rId67"/>
    <p:sldId id="599" r:id="rId68"/>
    <p:sldId id="601" r:id="rId69"/>
    <p:sldId id="602" r:id="rId70"/>
    <p:sldId id="603" r:id="rId71"/>
    <p:sldId id="604" r:id="rId72"/>
    <p:sldId id="605" r:id="rId73"/>
    <p:sldId id="606" r:id="rId74"/>
    <p:sldId id="607" r:id="rId75"/>
    <p:sldId id="354" r:id="rId76"/>
    <p:sldId id="353" r:id="rId77"/>
    <p:sldId id="355" r:id="rId78"/>
    <p:sldId id="356" r:id="rId79"/>
    <p:sldId id="357" r:id="rId80"/>
    <p:sldId id="358" r:id="rId81"/>
    <p:sldId id="359" r:id="rId82"/>
    <p:sldId id="360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4" r:id="rId95"/>
    <p:sldId id="375" r:id="rId96"/>
    <p:sldId id="373" r:id="rId97"/>
    <p:sldId id="377" r:id="rId98"/>
    <p:sldId id="282" r:id="rId99"/>
    <p:sldId id="283" r:id="rId100"/>
    <p:sldId id="347" r:id="rId101"/>
    <p:sldId id="348" r:id="rId102"/>
    <p:sldId id="349" r:id="rId103"/>
    <p:sldId id="350" r:id="rId104"/>
    <p:sldId id="351" r:id="rId105"/>
    <p:sldId id="352" r:id="rId106"/>
    <p:sldId id="284" r:id="rId107"/>
    <p:sldId id="285" r:id="rId108"/>
    <p:sldId id="286" r:id="rId109"/>
    <p:sldId id="287" r:id="rId110"/>
    <p:sldId id="288" r:id="rId111"/>
    <p:sldId id="289" r:id="rId112"/>
    <p:sldId id="290" r:id="rId113"/>
    <p:sldId id="346" r:id="rId114"/>
    <p:sldId id="291" r:id="rId115"/>
    <p:sldId id="292" r:id="rId116"/>
    <p:sldId id="293" r:id="rId117"/>
    <p:sldId id="294" r:id="rId118"/>
    <p:sldId id="295" r:id="rId119"/>
    <p:sldId id="296" r:id="rId120"/>
    <p:sldId id="297" r:id="rId121"/>
    <p:sldId id="298" r:id="rId122"/>
    <p:sldId id="299" r:id="rId123"/>
    <p:sldId id="301" r:id="rId124"/>
    <p:sldId id="302" r:id="rId125"/>
    <p:sldId id="304" r:id="rId126"/>
    <p:sldId id="574" r:id="rId127"/>
    <p:sldId id="575" r:id="rId128"/>
    <p:sldId id="576" r:id="rId129"/>
    <p:sldId id="577" r:id="rId130"/>
    <p:sldId id="578" r:id="rId131"/>
    <p:sldId id="580" r:id="rId132"/>
    <p:sldId id="581" r:id="rId133"/>
    <p:sldId id="582" r:id="rId134"/>
    <p:sldId id="583" r:id="rId135"/>
    <p:sldId id="584" r:id="rId136"/>
    <p:sldId id="585" r:id="rId137"/>
    <p:sldId id="586" r:id="rId138"/>
    <p:sldId id="587" r:id="rId139"/>
    <p:sldId id="588" r:id="rId140"/>
    <p:sldId id="589" r:id="rId141"/>
    <p:sldId id="590" r:id="rId142"/>
    <p:sldId id="307" r:id="rId143"/>
    <p:sldId id="308" r:id="rId144"/>
    <p:sldId id="309" r:id="rId145"/>
    <p:sldId id="310" r:id="rId146"/>
    <p:sldId id="311" r:id="rId147"/>
    <p:sldId id="312" r:id="rId148"/>
    <p:sldId id="313" r:id="rId149"/>
    <p:sldId id="314" r:id="rId150"/>
    <p:sldId id="413" r:id="rId151"/>
    <p:sldId id="411" r:id="rId152"/>
    <p:sldId id="412" r:id="rId153"/>
    <p:sldId id="414" r:id="rId154"/>
    <p:sldId id="415" r:id="rId155"/>
    <p:sldId id="419" r:id="rId156"/>
    <p:sldId id="420" r:id="rId157"/>
    <p:sldId id="421" r:id="rId158"/>
    <p:sldId id="416" r:id="rId159"/>
    <p:sldId id="417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utomated Personalization (Theory)" id="{3AD52764-7532-41E8-917A-E9C1E65BDFF4}">
          <p14:sldIdLst>
            <p14:sldId id="256"/>
            <p14:sldId id="340"/>
            <p14:sldId id="341"/>
            <p14:sldId id="342"/>
            <p14:sldId id="343"/>
            <p14:sldId id="344"/>
            <p14:sldId id="345"/>
            <p14:sldId id="257"/>
            <p14:sldId id="335"/>
            <p14:sldId id="336"/>
            <p14:sldId id="337"/>
            <p14:sldId id="258"/>
            <p14:sldId id="338"/>
            <p14:sldId id="339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Target-Overview-Screen" id="{EB0FEF8B-B08B-4099-81A7-B2D74D274411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Test &amp; Target Overview" id="{43A97987-C306-4CB9-B530-D17DC4BACF3D}">
          <p14:sldIdLst>
            <p14:sldId id="281"/>
            <p14:sldId id="380"/>
            <p14:sldId id="379"/>
            <p14:sldId id="381"/>
            <p14:sldId id="382"/>
            <p14:sldId id="383"/>
          </p14:sldIdLst>
        </p14:section>
        <p14:section name="Target Platforms" id="{08E4083B-2C6D-4390-B16D-28821366DD3A}">
          <p14:sldIdLst>
            <p14:sldId id="384"/>
            <p14:sldId id="385"/>
            <p14:sldId id="386"/>
            <p14:sldId id="387"/>
            <p14:sldId id="389"/>
            <p14:sldId id="388"/>
            <p14:sldId id="390"/>
            <p14:sldId id="391"/>
            <p14:sldId id="392"/>
            <p14:sldId id="393"/>
            <p14:sldId id="394"/>
          </p14:sldIdLst>
        </p14:section>
        <p14:section name="UI" id="{7C72D035-74A4-41CD-9F4C-5A01981D61DB}">
          <p14:sldIdLst>
            <p14:sldId id="395"/>
            <p14:sldId id="396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Architecutre" id="{52448EED-2C5E-46FA-BE1A-28A6E4638FAC}">
          <p14:sldIdLst>
            <p14:sldId id="397"/>
            <p14:sldId id="404"/>
            <p14:sldId id="405"/>
            <p14:sldId id="406"/>
          </p14:sldIdLst>
        </p14:section>
        <p14:section name="Design" id="{0C0769A0-A36C-47BA-A377-ACB1333AADAB}">
          <p14:sldIdLst>
            <p14:sldId id="600"/>
            <p14:sldId id="599"/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Target Overview(theory)" id="{B6C9F578-26D3-4CB4-89AB-BABF3CC260FC}">
          <p14:sldIdLst>
            <p14:sldId id="354"/>
            <p14:sldId id="353"/>
            <p14:sldId id="355"/>
            <p14:sldId id="356"/>
            <p14:sldId id="357"/>
            <p14:sldId id="358"/>
            <p14:sldId id="359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5"/>
            <p14:sldId id="373"/>
            <p14:sldId id="377"/>
          </p14:sldIdLst>
        </p14:section>
        <p14:section name="Target Impl-Client, Server" id="{86BCFE5E-3608-441B-ACED-4D9367857821}">
          <p14:sldIdLst>
            <p14:sldId id="282"/>
            <p14:sldId id="283"/>
            <p14:sldId id="347"/>
            <p14:sldId id="348"/>
            <p14:sldId id="349"/>
            <p14:sldId id="350"/>
            <p14:sldId id="351"/>
            <p14:sldId id="352"/>
            <p14:sldId id="284"/>
            <p14:sldId id="285"/>
            <p14:sldId id="286"/>
            <p14:sldId id="287"/>
            <p14:sldId id="288"/>
            <p14:sldId id="289"/>
            <p14:sldId id="290"/>
            <p14:sldId id="34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VEC" id="{18AF4E7D-16CA-4F8B-A402-FAE2C8DB692F}">
          <p14:sldIdLst>
            <p14:sldId id="301"/>
            <p14:sldId id="302"/>
            <p14:sldId id="304"/>
          </p14:sldIdLst>
        </p14:section>
        <p14:section name="Implementation Overview" id="{DC4B9851-92FB-436C-BCE0-549B32C18E80}">
          <p14:sldIdLst>
            <p14:sldId id="574"/>
            <p14:sldId id="575"/>
            <p14:sldId id="576"/>
            <p14:sldId id="577"/>
            <p14:sldId id="578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</p14:sldIdLst>
        </p14:section>
        <p14:section name="Target-Overview-Detailed-Good" id="{87AAB00C-0F13-4201-AAF2-1C5494770713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413"/>
            <p14:sldId id="411"/>
            <p14:sldId id="412"/>
            <p14:sldId id="414"/>
            <p14:sldId id="415"/>
            <p14:sldId id="419"/>
            <p14:sldId id="420"/>
            <p14:sldId id="421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3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CD4B-0AE7-4D81-812E-A96D6B157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0A24F-5A75-4DFD-98E7-88742D77B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F1937-7D84-43F9-94DC-1E6CE39C8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2478F-166E-4073-BF51-07A93B9C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F8B50-50BF-432C-8174-9C745239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5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1A96-4CB9-49E3-928A-36EFF45E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3A7E6-4D1E-4820-BD3C-7D96D0D9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D44C-9EF4-4CC2-A06E-9D588B27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7AFAB-F22C-4745-B35C-CB98F22C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D637-F3EB-4DDF-9071-E75B0F21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F7955-6E82-4D03-8499-CE5497B4C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975C9-64B8-420B-8579-86B93F35E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E7C01-E451-44BE-A1DD-ACFA8A29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337A-7D55-48A5-B447-D8BEF464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A2C85-19BF-42AF-A306-AB1BE712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2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F0BE-5F5D-42DC-B704-C75AC1F2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149C6-378A-4A13-8C9D-E95F948A9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1121C-5BDD-4B21-8FD9-7C890D6E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11916-C128-4381-A454-962CD1E0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5A0D-185E-4679-BBEB-FC34F61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4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3D11-32CC-459B-9A71-FF3B2367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9E278-166F-42C7-BE0B-79A546AFD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FACB4-B4A4-4DCD-8468-766D55FE8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4D730-82BD-4210-9DAE-4D84FB00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DDFB9-5901-4889-836A-465BC866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E10F-6AA9-4571-890F-37C6328F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0B33-34E8-4485-B1F8-F4672BF98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9EACB-C74A-4E0C-92A1-176D7FC2F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D70C6-26EE-4CA2-9259-09F2336B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B5711-7A2C-486E-9208-DF963009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86E93-ACDE-4263-8A33-820068EB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C8D7-04B7-4828-9AC0-6249489B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B5CC-A31A-4009-98DD-DC1FA9740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4D027-3818-476E-BFA1-9641F24FF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1FDC4-7122-4E6A-AE5A-E35620A7A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48690-A72C-4118-A0E3-E6DCF2F47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DC647-2869-4CCA-8F52-64E6EAF7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0D3B-7204-4589-ABA0-7189B765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FDF53-E66A-471A-833E-CC2A4ACD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0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FC3F-C4E3-4CB5-AE35-9006CE55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14451-6E65-44DF-AB18-C9353219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77F9A-1C30-4524-A533-5C601AB4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C43E-8337-41A0-803E-FC135944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6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63DA7-670B-4A4A-8360-90835D6D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0E9F8-D29E-41EF-BD07-AFCBEE5A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4C4A2-E33D-483D-ABB9-E6D4355E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4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33BC-8D3C-4BDF-AED7-8F5DCB49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9E30-C88C-4BB1-81CB-C3F524025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2A365-C455-4DE5-822D-4100B4923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727D8-B0AF-4FF0-8AF8-60ECAB9B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AB1C2-1267-4922-94DE-E6ECE2E6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B99F2-3040-4DA5-B3C9-29AAF525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88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F82E-5C0A-4645-8A00-FF1E536F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4C1CA-05C8-43FB-8820-C6EAE4173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8FC08-7014-4B13-9DCD-9845DB01C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E9BA3-BF22-4EB6-805D-873C6F2D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7E63A-1636-4FAD-B6B8-970466EF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FED99-F82E-4A40-9A09-2366C404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6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12209-F712-4E47-B498-2CFC1391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7A609-15A2-43FE-A004-484ACF63A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CAF06-32B9-4B1B-B4C9-992D23D35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4192C-27B8-468F-81DF-3F27FE6053C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E2972-0D8F-4995-8A75-DD0256AE9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3765-9E01-4CD2-AC83-6EF188825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7F8CA-9F1A-487C-9189-1A9AC920A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2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EF9C55-3E79-401F-BFF4-BBF49126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5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A83E-0D8D-4994-B428-409EF361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2003-3255-4DCD-9E4A-C0853512A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19BD6-2574-492A-BBDB-AFEBD498D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01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72D1-AD4A-4154-956D-5C4630E5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F1FA0-E51E-4933-8A58-379A33C7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23E45-DE44-4F33-BC56-E6462F836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068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5C0C-6539-4F6A-8D1E-F39690CB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B82-D14F-499A-AAD3-8B689CE3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1A007-F88C-43B0-B7F9-96ACEDEF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180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7600-9D25-4F39-BA15-B27BB73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FBF74-0FDA-4844-A0B4-DD72E22F7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9016F-1A4D-4292-9377-C15A5C88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020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4979-9543-4692-8A95-D315C08D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9ABD-7224-49D9-9159-D939A9385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5834B-418A-4386-9CDA-E896D380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133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0EF0-31A6-4FA3-AD11-A7EBC5CCC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9ED69-611C-4A05-8688-B6FC003FC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CE10C-D4A0-484F-AD8B-A1ECE580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24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E7E1-5125-452C-BB57-8545CE4D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C548-DBF8-40BD-8AFE-2B87298C9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1BE76-0FEE-418C-9E13-B081266E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4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59107-D630-4AD5-B0CA-2DC7A911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0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0097D-1D87-422C-A362-DBEBE1F7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856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039FF-7299-4766-8FB8-70B9876A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377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1F418-B468-4D96-8BCE-17A061FE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54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4065-25E4-4142-A248-5F48269B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A79B4-9A24-4BC6-A0E9-3CA5CC792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0C15-3BE4-4F09-A623-F1DDF7AF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314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D9D0E-0D42-4D6F-919D-0296FE72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476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8970A0-9957-4EF5-9A74-5BDBFEB8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63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506C8-CFAF-4C0B-968A-6782E7E3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84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310A-5211-48EB-816A-246D81BF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C775-2F32-426E-8ADC-6932729FE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8AD4C-2F9B-4515-9476-D2239A44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86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75D08-557B-4918-9A1E-78AA55BA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747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1D7FB-22AE-44DD-8080-33D7ABCF2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54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DFF7F-2A43-42CD-BA70-FD1AC044D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295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364E6-E3F9-48FA-9D3C-1049FC91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14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DE8D0-077F-4B0E-A280-EE649490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988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14CAB-54C9-4A7C-AB83-2C92C11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9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A4582-484C-44CF-9E1D-D71B15BB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271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0A5C3-D1FA-4268-8B02-A327ADD0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657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C6BEF3-CF1F-43A7-9C8E-65DE69A9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628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F7B40-6332-4003-B46A-C855F96C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126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63AEF-F96D-4F4A-971D-3457FA34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20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14AD9-B792-4DC8-9EBE-5F86ACEB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46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3E4958-2EDB-4CB8-88F4-A6CBE6D5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034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7F10-0BE5-406F-9BEA-1F9C84C9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66CB-1A0A-44A8-9C8D-9B74E9C08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771CB-9A49-416A-8C04-20108B99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85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AC46-D226-4B29-93C2-AB4196F9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85F84-6443-4DD1-B51B-06D6BD16F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B2FB3-9A59-4205-8FBB-CA5B4492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869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BAE3-8819-4685-9876-D9DE7CD1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3C4EB-EBCA-4D50-949A-0866886D2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C7809-320B-4360-9E91-F375B712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97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BC11-3B2A-464B-B9C0-265B2581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B598-FC46-40A1-8ECC-149EA9655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826DD-AE3A-4FDF-AE01-B32FF74E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6E54-99F0-47C7-89C3-90876C56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4D45-ABA6-4A81-AEDF-85D127DBC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C736D-D495-4373-BB2C-011DABAB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192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6251-6E30-4D97-BBCC-DBAE8433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55E2-9339-4AC1-B051-BCD67B786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1CB00-0D99-4B4C-8E79-BFA9178C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32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DB57-7E98-4F0B-830D-090C3A24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769D6-64C5-4507-B9AE-1C8C6115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DB45E-EF77-4D55-908C-34135A0D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986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E3B5-EC50-432A-83F3-E3633C8A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A9913-D70D-4B69-A71A-FCC871CF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2B4FF-CFE5-4F91-A695-C0022F92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903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2D3D-5617-4591-BFBD-9615856C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B99E-2DC1-43A2-9C83-136DABCE9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93C84-A792-4B70-A2E0-18564AD2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298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8BEB-78C7-420B-9785-6F51664B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8985D-C0A6-4EF6-AD8C-2ED833AD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6E796-C388-49A5-998A-31A7715D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51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1AC2-BEE9-4086-A0AF-AB9D1D78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A5DA-88E3-4A48-927C-8B8DB6DED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DD989-FD73-447A-8899-388D5B85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53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C3CE-C93F-4A62-846A-0B196531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C7B07-A599-41B5-9F4E-B71D4342E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84C63-5489-4A83-A38A-75C107B2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895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336D-7B67-40CF-8CAB-722A0CD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940F-7916-4E39-A715-219B8E097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03EBD-68AA-4D81-A5DF-13197E00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415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F2E-B6E8-4C34-9417-D368A39A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D9F2-29E0-4EAA-996C-1AE3C9FEF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4BF83-3655-4DFA-904D-BAB90BA7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281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5DBA-B6E7-43EC-AC56-9AD35F5B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62C8-431C-48A9-872A-C78AC895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4575D-9104-441F-9D02-E247D76D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919C-8B80-4FCA-A080-40FAEA2F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5E9BE-9BA6-4B6A-8F3A-39004B1FC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5082B-74BB-416F-AAE1-3D8536FB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613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6FBE-427C-4C6F-AF90-FCC976FA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8CD0-EC83-41F7-8073-EF4D0337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6F952-9CAB-480D-8B70-AB37B49B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16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6149-D1C4-4818-A33A-01AE8623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3F9EC-D809-418B-ACBC-FD4B90F8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A864-5580-4818-8F2A-223ABDA7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248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36EE91-9316-4546-9AF3-52C8A626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732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3CE07-77C7-4ACF-8746-702BE229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788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A28C3-7F9D-41E1-A0A1-CED588A0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43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5070F8-A283-4018-A358-B2909E708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110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B50D4-3497-47CF-AD79-5E0D90E1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967EF-B7F6-402C-8490-1A2B15445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32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6159B-AFDE-43A4-AB4D-240CBFE2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11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B18CB-A2A5-481E-A360-B2DE9870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250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191AD-B182-4CC4-A559-FA2FF890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E4256-36D2-47C8-98D4-ED5F3585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817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444E-6DB5-42F5-92B2-CA641122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F8F86-2126-47B9-83A0-01715BAA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62ECD-EB13-4852-87FA-9751E0C3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752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87E2F-3ACC-479E-82D1-21DD959A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5826-E73E-4858-A37E-5A36D3D0B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B1306-E683-4766-963B-BE4AC23DE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917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7729-DAD6-44BF-8D09-0162F154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9B4C-9716-4F5F-B110-7A16FC9C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E7C83-0DF7-4225-8136-6A1F1D15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102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F646-033C-4AC2-AD86-D1F51428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7780A-0EFF-4968-88B3-16D9A1AB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3E0AB-49CD-4054-8D23-3049A2CF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500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43D8-3D71-4D0C-A403-DF34A61A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5568-7C6D-4CD4-B778-4FE9958FC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E576F-D3B9-4D3D-8E3A-B7874E33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178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1D03-2EA5-4D26-A133-374FFB71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72C1-3D56-4815-A9E9-8D09D953F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26705-298A-4E4B-AA5B-1C8BA23F8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068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E610-5715-4E27-BB2F-DD0DE8A1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3406-8362-440B-891B-E53163078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3883A-F9DE-4E13-8680-D7600D02B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018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D294-01F3-444F-9FA2-61D51831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0968-F7D7-4DA4-8D2A-830B8A81C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A9A0F-F302-40A2-9093-FAF97A62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81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9BAEE-E7E1-4FB4-A321-AEAC34D9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A1F0-1F71-40C3-811F-19B881863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FE4F2-CA60-4DE5-B0D8-A4203EFD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379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C5C-37B9-408D-B2AA-1B24E993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A18B2-E8EF-467B-98CB-43496E835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DDFCF-B258-4093-835D-293CD0AB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3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1AC866-14C5-4ED3-9F71-FDDB03B7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1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56E06-CB3B-4973-9C0A-A8C311BE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E01B2-DC9C-42E6-A513-AC010336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E608A-0513-4804-A1D5-DBE81A75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378B-55B0-4CE2-B98C-191C55E5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44EF-9831-416C-ADFE-4252D8F23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52804-E35A-42B2-91E1-19C7B473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0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7AF77-3B15-460E-9DE8-D0A789A78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59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B4BCF-FF46-4772-A73D-4D57B3A9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C0873-1D73-4EBD-B583-5A64C12C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28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72ECC2-4524-4194-B273-71111F20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9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2F38D9-8E51-4027-941A-02B5C34B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C03039-4662-4C3C-8401-47A8955F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16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C1130-6379-4DBE-9436-3FA0F062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80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826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EDF72-F673-4FDB-A72D-749A54B0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62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D7BC14-1363-4B03-ADDF-C1B1AB10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1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A562-1CC1-4358-9C6B-EE4D5ACC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2EF50-F553-4500-AB5C-029E7812E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A2955-57BF-4691-9537-2F0828A4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58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36C94-52DE-4CB4-8B0D-669F519D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9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9821C-26FA-4925-B7AA-8CC585BF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8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56189B-624E-4EE6-A6C7-875701C9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92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9678B0-56C0-4D7F-AC52-0EAD8A51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1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7965F-20E7-472E-8CB7-87DCABC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7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E7342-19E6-4A6B-8BA3-A6DB5A0F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42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7047F3-2F29-4ABF-BDE8-47526B52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99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787C5-28FF-444B-B7E0-2BDF7093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20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79D-2B2F-42C2-B36D-D4D7508E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B6F07-5AEB-48CB-99AE-E2C3914F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21B57-97BA-44B8-8B20-7275368B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3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8DA2-DBB4-4F66-B067-2A2A068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33831-4572-4B46-AA66-C1606DE3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B71C3-CBFB-4B30-A082-D14BBD0E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9A98-CAC2-4A30-9908-C9712567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AF288-3C40-4672-B2AC-5750B946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06578-3A11-48D6-ACFA-85F1549E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90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33BC-F195-4B05-87C8-8E660C92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15C05-BFFE-4C32-8CED-8507C6ABB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949F8-D1F6-47D4-844F-EB840B4C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57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362A-54E7-42A8-A3A4-01566D68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4AEA-FE8F-48B8-ABDE-1B28EDCF1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D17D6-568E-418A-AA47-5FA66EF2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4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F7FD-9F66-42CB-AA00-ABDB9AA8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F5843-610A-4F18-8BEF-EA4223BF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60CCA-FC6D-40BE-A202-713620AB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21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523-C977-4C6B-BE1A-B728EC6F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52F9E-FD61-4792-8C7F-FBDB87833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DB0FC-F5A1-4A5A-8B1B-F2235540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79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0092-97EE-45E1-BFE4-630FAF41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2F24-BF24-4122-A631-408D2DA06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811FD-22A5-4A90-A663-23770624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3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A956-E953-45E2-88F4-25810601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7FE4B-56BE-4096-8AE1-21DDC00E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BDB08-7319-4422-A649-1DD79D0A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7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E435-22AF-40DB-A07F-B5C0B306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41F0D-0440-4080-9F9F-54E719387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EBF32-A6D6-4657-9A77-739BCAB2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8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6858-DE39-4169-8B69-8AE94516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B54D-5514-4E32-B314-C9BF03103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D6ECE-BC61-4E50-A47E-8F8536E0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2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B3D1-14BA-45EE-90FD-8142E52A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0FE9-3129-46F9-AD2F-0BB6AF7C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C9FD9-FE6B-4957-A9D6-13195C17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38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CE64-FB32-45BA-B035-70ABE76CC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3110-59ED-4C29-A021-180A250B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F87F3-FBD4-43E8-83DF-BFFC1756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9B36-A1AC-4F22-8B1C-4481AAFF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DDE7-4E6C-49C6-AC4D-034D34EC2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8C2DA-92CE-49B9-84F8-10922CCD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87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4FD5-14CA-45DE-8358-275ED28A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46CC8-A47B-4041-A354-BC8CF030E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FC5E9-836A-4C36-83EB-7DC74E1E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4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9AA0-8BBE-4ACD-AD6B-92CD0ECB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DC29E-3B3C-4A03-8A18-F77B87BD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1587D-A1DE-4359-B744-FE6E65A4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62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24BF-6A22-46DB-BAF6-268B2047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BB1C9-4EE8-4B06-868C-51CC87C0F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7D66D-A352-4E4C-9BE7-AE2C7866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96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1860-D37B-4EA5-A7AE-FC9F50ED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C29C-CC9B-4A73-9C1B-9D1610E4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88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DBCF-5A60-4BEE-8BFC-67CA56E2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3A804-E92C-4FBC-8AA5-76352925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BCC95-7535-4562-A8A7-4914371DC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44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EDE1-6C30-49C3-8990-513EB84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E0BBB-73FF-469E-8320-DB9B342E5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A108C-AED8-4B52-B410-823A8D69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11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B023-4D5C-465F-8E37-FC53BE32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7828-723B-496C-9858-462FF763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E5CD1-02A0-4827-BF27-81565050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1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09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7630-BB3A-48B0-80A1-9945DC19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3341-87D8-43B1-9CDE-8F485CB7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48361-40A8-4260-BF0C-BB00D2F28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88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3669A-7826-4186-A0FA-446D3B52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2CD71-86AC-4A83-954C-C9C3F6C4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57AF6-B75B-494B-B7A3-83CD8453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6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0035-B304-4608-97B0-0DB3C1C5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7D58A-F520-49DE-8AF0-C5C5E9DA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1252A-8A78-4E3A-89CE-FB6174AF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1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6200-6E13-4A68-B53E-E70B24A6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1ED7D-B9DB-4ED1-A950-EB8E045EC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48850-8BCD-4488-A60F-825609D8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46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53C1-70E2-4CDE-8998-66FC8D9F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0941-CAC7-47B1-966D-84002BB6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E60BE-61F0-4675-855C-5F52354E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5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2F4B-B771-4D72-86F5-DD7729F9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22BF9-BC6F-4C75-BD1C-8B0118752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8B7C8-68CD-4A22-9F84-CB0DCF241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21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095B-6061-4178-B5DA-D3EC8C26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1635-C0D1-474A-9410-401D3A09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FE88D-1EB2-45E2-A206-315EA0F2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23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5967-7854-47BC-90A3-BE3AF5BD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1F26-540F-4B73-B9BD-FD360ECF9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22240-71DC-4878-931D-DEA91CCB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1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9173-ED48-41DD-A0BD-1C53E2B5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49C5F-7AEE-43A9-A4B8-6DDA525EB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87B62-1578-4295-A6EA-9A401C6D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442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BD50-370D-4B34-9451-60E3F31D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2A891-2399-410B-A6D6-B468CF9B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D487F-8B61-410E-87D5-FDDA6351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46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1B64-3666-46B2-9ED9-5B153BB4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CC7C-C888-4EAF-8C82-A1AD81B99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E80EB-BB40-455F-AE53-A9AB3221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01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FB5E-482E-4055-9329-16C4AA5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62C3B-B8D7-4186-9FD1-18DBCDDA8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EB5F-9A27-454F-B543-55E45990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4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1523-8278-43FF-AED6-5DFECD5B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8809F-260C-4227-962C-1500C1024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3BB90-D901-487B-B475-87EDF86D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878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D943-D713-465A-9565-6BA2B8090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6E3FF-AD8A-4972-A217-3E4037C3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3D7CA-BE4B-4ECC-BD8E-6835280F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5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387C-D837-4D14-A214-C3D7EE39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DC9A-61CB-4C17-84C4-186D4489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689F6-6B0A-4905-BEE4-132FC96E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6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74D5-A6AF-4777-B6BF-2066AE91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C608D-A252-42F7-AB26-9961198B6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8920C-314D-4229-9A24-D44A4D1B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61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75CD-05C5-4C84-92C8-E3490231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567F9-4371-42DC-8344-C9BB0AF6A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E8CF1-8646-4B9F-998D-580DBBB8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86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182F5-38AF-4D36-BC98-12DF75BA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4A4C-647F-4133-8FF2-DC029FD50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B3C99-FB1B-4B3C-B991-66AE53BF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58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E6B0-9860-4D68-BF9F-DB2935BF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E019-158E-4441-A27C-4CBD73AB1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3DE9C-689A-4073-B1FA-6EC569A4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415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31F2-137C-435A-A0EE-6DFDB4B0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7B23-3C97-4A9B-942F-6F621CA26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19DDC-FABF-4DDC-B79F-B3621CB6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2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BBC31-2310-4716-B356-5EB968E3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57F1-BE4D-4CE5-874C-7AFD9A252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EAF34-41EC-4BCB-BA8C-D2B7BDE2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161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05EA-5D22-4387-ADC4-328509C0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0520F-E0BB-4C21-8DF8-80CA4594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A8A8-7531-44D0-939F-3A0B1A1D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93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661E-2575-4B2C-B2E3-F33F7C5F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2BAD6-EAD8-4F9D-A8E6-CA2C32D5E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19461-99F4-4B63-8940-E7A9528E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6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CA6A-5A31-4F18-A4D6-9D15F71B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93D-E863-46AA-AE79-68446103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B92B1-D3BD-4012-ABF8-64D36A87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293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307C-35E2-4F04-B420-92D543EA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A5F7-548F-438C-BEC5-9E1EEF24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C82B2-DD3F-4162-90C3-644943B6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606F0-0F2B-4D20-9FE9-7DCBD9A8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028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B851-E850-4AEF-BCE5-070280AF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770FA-459A-4ADF-B8C1-8B09768B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229DA-A80C-42FC-A56F-67433E7B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16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C255B-CCCB-4FEF-B287-0F740DBA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665D4-4D48-4339-BC59-5456B0A8E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211C3-F4AC-4A62-8E57-CD2678D8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47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D92F-FDEF-426C-8F80-25521105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B33-4723-434C-86EC-355ACE4F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C8FF8-26ED-4BBB-B8C6-ACA7930B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528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D702-FF39-4F4D-A8DD-C3365B55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0CA03-0C4D-4E73-B1C4-5D52EBF40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A8DCA-EAC6-451E-8D4D-610EC98E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439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D57F-4928-47C1-BC79-F9AE9CFD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67324-6125-4900-A549-7A2AF2FCA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3926C-A20A-4761-9595-E38855D5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06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0538-11DC-4040-969D-7296261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A3D46-461D-4991-9DB4-0451F4F47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25FA-8A70-4D09-80AF-5AF5A94A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377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558A-CCEC-492F-8131-6FE022DD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52A2-AD53-4EB7-928E-96BD1C46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94309-DF8A-4137-A248-C8749D35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69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C925-2BD4-4206-905B-8B82075D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A6C4-ADF4-441C-BFB3-8BCE02537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84D69-46DB-47EA-BDB4-23E29639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93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FCFD-EEA5-4856-8EBF-8E5D6276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DC10B-90A4-42D6-9086-E1B891272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9397F-4455-4070-BB13-81923CDF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1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B09B-FFFD-4173-A9BE-AD35C239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C8CA-1AFD-4E7F-8978-58291A936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40F0A-6142-4718-A06D-1C9C2F39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1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9A49-5026-496C-A738-8E2D65BE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599C-68A3-4DAB-9A7A-C7E1AAE18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7E42C-DB53-4552-A13A-EC49E618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470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718F-7705-43E7-9365-9198CDFC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08C46-E3ED-4D20-850F-FB5FA1589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A907B-4D1F-45BA-8A6F-4925EF29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412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7FE1-6D5F-4956-A7F6-427AE253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73F9-7F97-479A-A105-4BBCE8A75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48B3D-0920-4728-9E22-97ACC559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918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C6E9-C0B2-4766-9125-B54F1164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C3582-0589-4723-BA00-DCCEC7D67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6B744-7964-4F56-99D6-7C844139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86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1B70-4232-403B-8D0C-BD305637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DDDA0-BE44-40F7-8B1E-7E115974D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344CD-2DA2-4594-A01D-D82B74026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40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9E39-776B-46AE-BB6E-1AD34F9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ABA9C-AEE2-449D-9FF8-24B45982F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BB75E-27D0-45BF-A64C-5A8BA89CD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0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D031-6930-447C-AA68-ED2A46CE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10864-294F-4760-8274-29966780C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0029C-9324-4782-B524-BB8D55C9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35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0F87-DB6E-4916-9A07-B29BE18A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7F768-BCF5-4933-A3B1-B535B051A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69509-D782-4B41-9C70-D8AE1403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186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6B02-FA55-4E57-B6E7-685CC261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06587-2DB4-4F4B-8BD7-B9CE43EA8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07CF9-6A21-487D-BE1D-773697E0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654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799C8-D870-4BFF-B97C-ACD6FBDBE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61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EAAD9-8218-4E38-948F-77B4F2AF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1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47199</TotalTime>
  <Words>0</Words>
  <Application>Microsoft Office PowerPoint</Application>
  <PresentationFormat>Widescreen</PresentationFormat>
  <Paragraphs>0</Paragraphs>
  <Slides>159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185</cp:revision>
  <dcterms:created xsi:type="dcterms:W3CDTF">2020-09-11T21:13:45Z</dcterms:created>
  <dcterms:modified xsi:type="dcterms:W3CDTF">2022-04-05T14:02:07Z</dcterms:modified>
</cp:coreProperties>
</file>